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York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Mental Health</c:v>
                </c:pt>
                <c:pt idx="1">
                  <c:v>Drug &amp; Alcohol Abuse</c:v>
                </c:pt>
                <c:pt idx="2">
                  <c:v>Obesity</c:v>
                </c:pt>
                <c:pt idx="3">
                  <c:v>Physical Activity &amp; Nutrition</c:v>
                </c:pt>
                <c:pt idx="4">
                  <c:v>Tobacco Use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0.72</c:v>
                </c:pt>
                <c:pt idx="1">
                  <c:v>0.7</c:v>
                </c:pt>
                <c:pt idx="2">
                  <c:v>0.59</c:v>
                </c:pt>
                <c:pt idx="3">
                  <c:v>0.55000000000000004</c:v>
                </c:pt>
                <c:pt idx="4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Mental Health</c:v>
                </c:pt>
                <c:pt idx="1">
                  <c:v>Drug &amp; Alcohol Abuse</c:v>
                </c:pt>
                <c:pt idx="2">
                  <c:v>Obesity</c:v>
                </c:pt>
                <c:pt idx="3">
                  <c:v>Physical Activity &amp; Nutrition</c:v>
                </c:pt>
                <c:pt idx="4">
                  <c:v>Tobacco Use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0.71</c:v>
                </c:pt>
                <c:pt idx="1">
                  <c:v>0.8</c:v>
                </c:pt>
                <c:pt idx="2">
                  <c:v>0.78</c:v>
                </c:pt>
                <c:pt idx="3">
                  <c:v>0.69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291264"/>
        <c:axId val="95292800"/>
      </c:barChart>
      <c:catAx>
        <c:axId val="95291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5292800"/>
        <c:crosses val="autoZero"/>
        <c:auto val="1"/>
        <c:lblAlgn val="ctr"/>
        <c:lblOffset val="100"/>
        <c:noMultiLvlLbl val="0"/>
      </c:catAx>
      <c:valAx>
        <c:axId val="95292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52912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York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Access to Behavioral Care/Mental Health Care</c:v>
                </c:pt>
                <c:pt idx="3">
                  <c:v>Health Literacy</c:v>
                </c:pt>
                <c:pt idx="4">
                  <c:v>Housing Stability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0.68</c:v>
                </c:pt>
                <c:pt idx="1">
                  <c:v>0.64</c:v>
                </c:pt>
                <c:pt idx="2">
                  <c:v>0.63</c:v>
                </c:pt>
                <c:pt idx="3">
                  <c:v>0.61</c:v>
                </c:pt>
                <c:pt idx="4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Access to Behavioral Care/Mental Health Care</c:v>
                </c:pt>
                <c:pt idx="3">
                  <c:v>Health Literacy</c:v>
                </c:pt>
                <c:pt idx="4">
                  <c:v>Housing Stability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0.67</c:v>
                </c:pt>
                <c:pt idx="2">
                  <c:v>0.67</c:v>
                </c:pt>
                <c:pt idx="3">
                  <c:v>0.62</c:v>
                </c:pt>
                <c:pt idx="4">
                  <c:v>0.56999999999999995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0274304"/>
        <c:axId val="128193664"/>
      </c:barChart>
      <c:catAx>
        <c:axId val="120274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8193664"/>
        <c:crosses val="autoZero"/>
        <c:auto val="1"/>
        <c:lblAlgn val="ctr"/>
        <c:lblOffset val="100"/>
        <c:noMultiLvlLbl val="0"/>
      </c:catAx>
      <c:valAx>
        <c:axId val="128193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02743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York County based on information provided by the 86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York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26 </a:t>
            </a:r>
            <a:r>
              <a:rPr lang="en-US" baseline="0" dirty="0" smtClean="0"/>
              <a:t>of the York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York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York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York County Report will form Henrietta Goodall Hospital’s and Southern Maine Medical Center’s CHNAs along with the York District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York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York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York County = 86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York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York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York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York County 86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69060"/>
              </p:ext>
            </p:extLst>
          </p:nvPr>
        </p:nvGraphicFramePr>
        <p:xfrm>
          <a:off x="609600" y="2212777"/>
          <a:ext cx="7848600" cy="41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York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6089164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York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52655"/>
            <a:ext cx="5943600" cy="386131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Adam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Hartwig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Name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490-4625				Phone</a:t>
            </a: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Adam.Hartwig@maine.gov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Email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York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8297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York County 86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832605"/>
              </p:ext>
            </p:extLst>
          </p:nvPr>
        </p:nvGraphicFramePr>
        <p:xfrm>
          <a:off x="457200" y="2362200"/>
          <a:ext cx="8001000" cy="40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York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864" y="6072160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York County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4150"/>
            <a:ext cx="5791200" cy="399097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3549</TotalTime>
  <Words>1410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York County</vt:lpstr>
      <vt:lpstr>Top health issues for York County</vt:lpstr>
      <vt:lpstr>Top issues affecting where we live, work, learn &amp; play in York County</vt:lpstr>
      <vt:lpstr>Top issues affecting where we live, work, learn &amp; play in York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195</cp:revision>
  <cp:lastPrinted>2015-09-09T11:18:45Z</cp:lastPrinted>
  <dcterms:created xsi:type="dcterms:W3CDTF">2015-06-09T16:33:57Z</dcterms:created>
  <dcterms:modified xsi:type="dcterms:W3CDTF">2015-10-15T20:40:05Z</dcterms:modified>
</cp:coreProperties>
</file>